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handoutMasterIdLst>
    <p:handoutMasterId r:id="rId9"/>
  </p:handoutMasterIdLst>
  <p:sldIdLst>
    <p:sldId id="354" r:id="rId2"/>
    <p:sldId id="371" r:id="rId3"/>
    <p:sldId id="372" r:id="rId4"/>
    <p:sldId id="376" r:id="rId5"/>
    <p:sldId id="377" r:id="rId6"/>
    <p:sldId id="378" r:id="rId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40E4D3-41C4-49BF-B41E-4F75982104AE}"/>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(21)</a:t>
            </a:r>
          </a:p>
        </p:txBody>
      </p:sp>
      <p:sp>
        <p:nvSpPr>
          <p:cNvPr id="3" name="Date Placeholder 2">
            <a:extLst>
              <a:ext uri="{FF2B5EF4-FFF2-40B4-BE49-F238E27FC236}">
                <a16:creationId xmlns:a16="http://schemas.microsoft.com/office/drawing/2014/main" id="{28079210-B0B3-4396-82E8-2495EB13EAC4}"/>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5/1/2022 am class</a:t>
            </a:r>
          </a:p>
        </p:txBody>
      </p:sp>
      <p:sp>
        <p:nvSpPr>
          <p:cNvPr id="4" name="Footer Placeholder 3">
            <a:extLst>
              <a:ext uri="{FF2B5EF4-FFF2-40B4-BE49-F238E27FC236}">
                <a16:creationId xmlns:a16="http://schemas.microsoft.com/office/drawing/2014/main" id="{0D684805-8DAC-486A-AFE9-235314EEFA7E}"/>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8DE2F65-4E57-4A48-BF6A-0CAFB056F5F5}"/>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7CDC9CD4-2DA1-4507-964E-FAE87D4B71B5}"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10360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(21)</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5/1/2022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4938E3B6-ACBC-4EFF-8F6F-CF2E382B87BC}" type="slidenum">
              <a:rPr lang="en-US" smtClean="0"/>
              <a:t>‹#›</a:t>
            </a:fld>
            <a:endParaRPr lang="en-US"/>
          </a:p>
        </p:txBody>
      </p:sp>
    </p:spTree>
    <p:extLst>
      <p:ext uri="{BB962C8B-B14F-4D97-AF65-F5344CB8AC3E}">
        <p14:creationId xmlns:p14="http://schemas.microsoft.com/office/powerpoint/2010/main" val="208864125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57111BF0-9E34-495F-B22D-48249F3F4882}" type="slidenum">
              <a:rPr lang="en-US" altLang="en-US" smtClean="0"/>
              <a:pPr/>
              <a:t>‹#›</a:t>
            </a:fld>
            <a:endParaRPr lang="en-US" altLang="en-US"/>
          </a:p>
        </p:txBody>
      </p:sp>
    </p:spTree>
    <p:extLst>
      <p:ext uri="{BB962C8B-B14F-4D97-AF65-F5344CB8AC3E}">
        <p14:creationId xmlns:p14="http://schemas.microsoft.com/office/powerpoint/2010/main" val="3999257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98F89EE1-4595-40B9-82DA-854BF606491D}" type="slidenum">
              <a:rPr lang="en-US" altLang="en-US" smtClean="0"/>
              <a:pPr/>
              <a:t>‹#›</a:t>
            </a:fld>
            <a:endParaRPr lang="en-US" altLang="en-US"/>
          </a:p>
        </p:txBody>
      </p:sp>
    </p:spTree>
    <p:extLst>
      <p:ext uri="{BB962C8B-B14F-4D97-AF65-F5344CB8AC3E}">
        <p14:creationId xmlns:p14="http://schemas.microsoft.com/office/powerpoint/2010/main" val="1343335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90D92DAE-40A6-4979-B975-1C2A413D3DB7}" type="slidenum">
              <a:rPr lang="en-US" altLang="en-US" smtClean="0"/>
              <a:pPr/>
              <a:t>‹#›</a:t>
            </a:fld>
            <a:endParaRPr lang="en-US" altLang="en-US"/>
          </a:p>
        </p:txBody>
      </p:sp>
    </p:spTree>
    <p:extLst>
      <p:ext uri="{BB962C8B-B14F-4D97-AF65-F5344CB8AC3E}">
        <p14:creationId xmlns:p14="http://schemas.microsoft.com/office/powerpoint/2010/main" val="1322282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66A6C41-FAF8-4D66-8866-A2581484F097}" type="slidenum">
              <a:rPr lang="en-US" altLang="en-US" smtClean="0"/>
              <a:pPr/>
              <a:t>‹#›</a:t>
            </a:fld>
            <a:endParaRPr lang="en-US" altLang="en-US"/>
          </a:p>
        </p:txBody>
      </p:sp>
    </p:spTree>
    <p:extLst>
      <p:ext uri="{BB962C8B-B14F-4D97-AF65-F5344CB8AC3E}">
        <p14:creationId xmlns:p14="http://schemas.microsoft.com/office/powerpoint/2010/main" val="1110586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5C3BEFB-41C7-45D8-9C4B-8BC8003EC8B6}" type="slidenum">
              <a:rPr lang="en-US" altLang="en-US" smtClean="0"/>
              <a:pPr/>
              <a:t>‹#›</a:t>
            </a:fld>
            <a:endParaRPr lang="en-US" altLang="en-US"/>
          </a:p>
        </p:txBody>
      </p:sp>
    </p:spTree>
    <p:extLst>
      <p:ext uri="{BB962C8B-B14F-4D97-AF65-F5344CB8AC3E}">
        <p14:creationId xmlns:p14="http://schemas.microsoft.com/office/powerpoint/2010/main" val="2154120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94EA13A0-A16F-454E-B999-FC031D5B0F78}" type="slidenum">
              <a:rPr lang="en-US" altLang="en-US" smtClean="0"/>
              <a:pPr/>
              <a:t>‹#›</a:t>
            </a:fld>
            <a:endParaRPr lang="en-US" altLang="en-US"/>
          </a:p>
        </p:txBody>
      </p:sp>
    </p:spTree>
    <p:extLst>
      <p:ext uri="{BB962C8B-B14F-4D97-AF65-F5344CB8AC3E}">
        <p14:creationId xmlns:p14="http://schemas.microsoft.com/office/powerpoint/2010/main" val="1784651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71D8F1E2-AEC6-4403-A524-D639A6DA3F3E}" type="slidenum">
              <a:rPr lang="en-US" altLang="en-US" smtClean="0"/>
              <a:pPr/>
              <a:t>‹#›</a:t>
            </a:fld>
            <a:endParaRPr lang="en-US" altLang="en-US"/>
          </a:p>
        </p:txBody>
      </p:sp>
    </p:spTree>
    <p:extLst>
      <p:ext uri="{BB962C8B-B14F-4D97-AF65-F5344CB8AC3E}">
        <p14:creationId xmlns:p14="http://schemas.microsoft.com/office/powerpoint/2010/main" val="2788688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37D8DA6-B8A9-47E9-99C6-EB1C0449FDB8}" type="slidenum">
              <a:rPr lang="en-US" altLang="en-US" smtClean="0"/>
              <a:pPr/>
              <a:t>‹#›</a:t>
            </a:fld>
            <a:endParaRPr lang="en-US" altLang="en-US"/>
          </a:p>
        </p:txBody>
      </p:sp>
    </p:spTree>
    <p:extLst>
      <p:ext uri="{BB962C8B-B14F-4D97-AF65-F5344CB8AC3E}">
        <p14:creationId xmlns:p14="http://schemas.microsoft.com/office/powerpoint/2010/main" val="1696383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4667315A-12A4-47CF-BE7C-2FFCCCB70F76}" type="slidenum">
              <a:rPr lang="en-US" altLang="en-US" smtClean="0"/>
              <a:pPr/>
              <a:t>‹#›</a:t>
            </a:fld>
            <a:endParaRPr lang="en-US" altLang="en-US"/>
          </a:p>
        </p:txBody>
      </p:sp>
    </p:spTree>
    <p:extLst>
      <p:ext uri="{BB962C8B-B14F-4D97-AF65-F5344CB8AC3E}">
        <p14:creationId xmlns:p14="http://schemas.microsoft.com/office/powerpoint/2010/main" val="4292606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F30D060-8FD6-4AF2-AA1F-E3CA4557A284}" type="slidenum">
              <a:rPr lang="en-US" altLang="en-US" smtClean="0"/>
              <a:pPr/>
              <a:t>‹#›</a:t>
            </a:fld>
            <a:endParaRPr lang="en-US" altLang="en-US"/>
          </a:p>
        </p:txBody>
      </p:sp>
    </p:spTree>
    <p:extLst>
      <p:ext uri="{BB962C8B-B14F-4D97-AF65-F5344CB8AC3E}">
        <p14:creationId xmlns:p14="http://schemas.microsoft.com/office/powerpoint/2010/main" val="800951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7FF4EC2-1239-4F4C-B2FB-A24D430CD943}" type="slidenum">
              <a:rPr lang="en-US" altLang="en-US" smtClean="0"/>
              <a:pPr/>
              <a:t>‹#›</a:t>
            </a:fld>
            <a:endParaRPr lang="en-US" altLang="en-US"/>
          </a:p>
        </p:txBody>
      </p:sp>
    </p:spTree>
    <p:extLst>
      <p:ext uri="{BB962C8B-B14F-4D97-AF65-F5344CB8AC3E}">
        <p14:creationId xmlns:p14="http://schemas.microsoft.com/office/powerpoint/2010/main" val="318743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F03111-C284-4AF4-8FE3-B0C8390DD916}" type="slidenum">
              <a:rPr lang="en-US" altLang="en-US" smtClean="0"/>
              <a:pPr/>
              <a:t>‹#›</a:t>
            </a:fld>
            <a:endParaRPr lang="en-US" altLang="en-US"/>
          </a:p>
        </p:txBody>
      </p:sp>
    </p:spTree>
    <p:extLst>
      <p:ext uri="{BB962C8B-B14F-4D97-AF65-F5344CB8AC3E}">
        <p14:creationId xmlns:p14="http://schemas.microsoft.com/office/powerpoint/2010/main" val="109660334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Image result for FREE POWERPOINT TEMPLATE FOR PSALMS 23&quot;">
            <a:extLst>
              <a:ext uri="{FF2B5EF4-FFF2-40B4-BE49-F238E27FC236}">
                <a16:creationId xmlns:a16="http://schemas.microsoft.com/office/drawing/2014/main" id="{DD25ED5E-7F5D-4CB2-A468-C762E23550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a:extLst>
              <a:ext uri="{FF2B5EF4-FFF2-40B4-BE49-F238E27FC236}">
                <a16:creationId xmlns:a16="http://schemas.microsoft.com/office/drawing/2014/main" id="{5B943613-ECC7-4590-BDB4-4304DF896361}"/>
              </a:ext>
            </a:extLst>
          </p:cNvPr>
          <p:cNvSpPr>
            <a:spLocks noGrp="1" noChangeArrowheads="1"/>
          </p:cNvSpPr>
          <p:nvPr>
            <p:ph type="ctrTitle"/>
          </p:nvPr>
        </p:nvSpPr>
        <p:spPr>
          <a:xfrm>
            <a:off x="685800" y="2907152"/>
            <a:ext cx="7772400" cy="3631763"/>
          </a:xfrm>
          <a:solidFill>
            <a:schemeClr val="bg1">
              <a:alpha val="30000"/>
            </a:schemeClr>
          </a:solidFill>
        </p:spPr>
        <p:txBody>
          <a:bodyPr>
            <a:spAutoFit/>
          </a:bodyPr>
          <a:lstStyle/>
          <a:p>
            <a:pPr>
              <a:lnSpc>
                <a:spcPct val="100000"/>
              </a:lnSpc>
            </a:pPr>
            <a:r>
              <a:rPr lang="en-US" altLang="en-US" sz="6600" b="1" dirty="0"/>
              <a:t>The 23rd Psalm</a:t>
            </a:r>
            <a:br>
              <a:rPr lang="en-US" altLang="en-US" sz="6600" b="1" dirty="0"/>
            </a:br>
            <a:br>
              <a:rPr lang="en-US" altLang="en-US" sz="6600" b="1" dirty="0"/>
            </a:br>
            <a:r>
              <a:rPr lang="en-US" altLang="en-US" sz="4900" b="1" dirty="0"/>
              <a:t>Psalms of Guidance</a:t>
            </a:r>
            <a:br>
              <a:rPr lang="en-US" altLang="en-US" sz="4900" b="1" dirty="0"/>
            </a:br>
            <a:r>
              <a:rPr lang="en-US" altLang="en-US" sz="4900" b="1" dirty="0"/>
              <a:t>May 1, 2022</a:t>
            </a:r>
            <a:endParaRPr lang="en-US" altLang="en-US" sz="6600" b="1" dirty="0"/>
          </a:p>
        </p:txBody>
      </p:sp>
      <p:sp>
        <p:nvSpPr>
          <p:cNvPr id="2" name="Slide Number Placeholder 1">
            <a:extLst>
              <a:ext uri="{FF2B5EF4-FFF2-40B4-BE49-F238E27FC236}">
                <a16:creationId xmlns:a16="http://schemas.microsoft.com/office/drawing/2014/main" id="{AD2EE36A-527D-461E-831B-AEA244D4A67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7111BF0-9E34-495F-B22D-48249F3F4882}"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a:extLst>
              <a:ext uri="{FF2B5EF4-FFF2-40B4-BE49-F238E27FC236}">
                <a16:creationId xmlns:a16="http://schemas.microsoft.com/office/drawing/2014/main" id="{6F556225-5ED6-4F6F-ABD6-BB0C2353B865}"/>
              </a:ext>
            </a:extLst>
          </p:cNvPr>
          <p:cNvSpPr>
            <a:spLocks noGrp="1" noChangeArrowheads="1"/>
          </p:cNvSpPr>
          <p:nvPr>
            <p:ph idx="1"/>
          </p:nvPr>
        </p:nvSpPr>
        <p:spPr>
          <a:xfrm>
            <a:off x="216821" y="378646"/>
            <a:ext cx="8738647" cy="5479833"/>
          </a:xfrm>
        </p:spPr>
        <p:txBody>
          <a:bodyPr>
            <a:spAutoFit/>
          </a:bodyPr>
          <a:lstStyle/>
          <a:p>
            <a:pPr>
              <a:lnSpc>
                <a:spcPct val="80000"/>
              </a:lnSpc>
              <a:buFont typeface="Wingdings" panose="05000000000000000000" pitchFamily="2" charset="2"/>
              <a:buNone/>
            </a:pPr>
            <a:r>
              <a:rPr lang="en-US" altLang="en-US" sz="2800" dirty="0"/>
              <a:t>Psalms 23</a:t>
            </a:r>
          </a:p>
          <a:p>
            <a:pPr>
              <a:lnSpc>
                <a:spcPct val="80000"/>
              </a:lnSpc>
              <a:buFont typeface="Wingdings" panose="05000000000000000000" pitchFamily="2" charset="2"/>
              <a:buNone/>
            </a:pPr>
            <a:r>
              <a:rPr lang="en-US" altLang="en-US" sz="2800" i="1" dirty="0"/>
              <a:t>1 The LORD is my shepherd; </a:t>
            </a:r>
            <a:r>
              <a:rPr lang="en-US" altLang="en-US" sz="2800" b="1" i="1" dirty="0"/>
              <a:t>FAITH</a:t>
            </a:r>
            <a:r>
              <a:rPr lang="en-US" altLang="en-US" sz="2800" i="1" dirty="0"/>
              <a:t> I shall not want. </a:t>
            </a:r>
            <a:r>
              <a:rPr lang="en-US" altLang="en-US" sz="2800" b="1" i="1" dirty="0"/>
              <a:t>ASSURANCE</a:t>
            </a:r>
          </a:p>
          <a:p>
            <a:pPr>
              <a:lnSpc>
                <a:spcPct val="80000"/>
              </a:lnSpc>
              <a:buFont typeface="Wingdings" panose="05000000000000000000" pitchFamily="2" charset="2"/>
              <a:buNone/>
            </a:pPr>
            <a:endParaRPr lang="en-US" altLang="en-US" sz="2800" i="1" dirty="0"/>
          </a:p>
          <a:p>
            <a:pPr>
              <a:lnSpc>
                <a:spcPct val="80000"/>
              </a:lnSpc>
              <a:buNone/>
            </a:pPr>
            <a:r>
              <a:rPr lang="en-US" altLang="en-US" sz="2800" i="1" dirty="0"/>
              <a:t>2 He maketh me to lie down in green pastures: </a:t>
            </a:r>
            <a:r>
              <a:rPr lang="en-US" altLang="en-US" sz="2800" b="1" i="1" dirty="0"/>
              <a:t>CONTENTMENT</a:t>
            </a:r>
            <a:r>
              <a:rPr lang="en-US" altLang="en-US" sz="2800" i="1" dirty="0"/>
              <a:t> he leadeth me beside the still waters. </a:t>
            </a:r>
            <a:r>
              <a:rPr lang="en-US" altLang="en-US" sz="2800" b="1" i="1" dirty="0"/>
              <a:t>PEACE</a:t>
            </a:r>
            <a:endParaRPr lang="en-US" altLang="en-US" sz="2800" i="1" dirty="0"/>
          </a:p>
          <a:p>
            <a:pPr>
              <a:lnSpc>
                <a:spcPct val="80000"/>
              </a:lnSpc>
              <a:buNone/>
            </a:pPr>
            <a:endParaRPr lang="en-US" altLang="en-US" sz="2800" i="1" dirty="0"/>
          </a:p>
          <a:p>
            <a:pPr>
              <a:lnSpc>
                <a:spcPct val="80000"/>
              </a:lnSpc>
              <a:buNone/>
            </a:pPr>
            <a:r>
              <a:rPr lang="en-US" altLang="en-US" sz="2800" i="1" dirty="0"/>
              <a:t>3 He restoreth my soul:</a:t>
            </a:r>
            <a:r>
              <a:rPr lang="en-US" altLang="en-US" sz="2800" b="1" i="1" dirty="0"/>
              <a:t> LIFE</a:t>
            </a:r>
            <a:r>
              <a:rPr lang="en-US" altLang="en-US" sz="2800" i="1" dirty="0"/>
              <a:t> he leadeth me in the paths of righteousness for his name’s sake. </a:t>
            </a:r>
            <a:r>
              <a:rPr lang="en-US" altLang="en-US" sz="2800" b="1" i="1" dirty="0"/>
              <a:t>LEADERSHIP</a:t>
            </a:r>
          </a:p>
          <a:p>
            <a:pPr>
              <a:lnSpc>
                <a:spcPct val="80000"/>
              </a:lnSpc>
              <a:buNone/>
            </a:pPr>
            <a:endParaRPr lang="en-US" altLang="en-US" sz="2800" b="1" i="1" dirty="0"/>
          </a:p>
          <a:p>
            <a:pPr>
              <a:lnSpc>
                <a:spcPct val="80000"/>
              </a:lnSpc>
              <a:buNone/>
            </a:pPr>
            <a:r>
              <a:rPr lang="en-US" altLang="en-US" sz="2800" i="1" dirty="0"/>
              <a:t>4 Yea, though I walk through the valley of the shadow of death, </a:t>
            </a:r>
            <a:r>
              <a:rPr lang="en-US" altLang="en-US" sz="2800" b="1" i="1" dirty="0"/>
              <a:t>CONFIDENCE</a:t>
            </a:r>
          </a:p>
        </p:txBody>
      </p:sp>
      <p:sp>
        <p:nvSpPr>
          <p:cNvPr id="2" name="Slide Number Placeholder 1">
            <a:extLst>
              <a:ext uri="{FF2B5EF4-FFF2-40B4-BE49-F238E27FC236}">
                <a16:creationId xmlns:a16="http://schemas.microsoft.com/office/drawing/2014/main" id="{296CEC9E-87DA-48E8-BB56-76BFF695800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6A6C41-FAF8-4D66-8866-A2581484F097}"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2290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a:extLst>
              <a:ext uri="{FF2B5EF4-FFF2-40B4-BE49-F238E27FC236}">
                <a16:creationId xmlns:a16="http://schemas.microsoft.com/office/drawing/2014/main" id="{6F556225-5ED6-4F6F-ABD6-BB0C2353B865}"/>
              </a:ext>
            </a:extLst>
          </p:cNvPr>
          <p:cNvSpPr>
            <a:spLocks noGrp="1" noChangeArrowheads="1"/>
          </p:cNvSpPr>
          <p:nvPr>
            <p:ph idx="1"/>
          </p:nvPr>
        </p:nvSpPr>
        <p:spPr>
          <a:xfrm>
            <a:off x="216819" y="378643"/>
            <a:ext cx="8625526" cy="5429179"/>
          </a:xfrm>
        </p:spPr>
        <p:txBody>
          <a:bodyPr>
            <a:spAutoFit/>
          </a:bodyPr>
          <a:lstStyle/>
          <a:p>
            <a:pPr>
              <a:lnSpc>
                <a:spcPct val="80000"/>
              </a:lnSpc>
              <a:buFont typeface="Wingdings" panose="05000000000000000000" pitchFamily="2" charset="2"/>
              <a:buNone/>
            </a:pPr>
            <a:r>
              <a:rPr lang="en-US" altLang="en-US" sz="2800" dirty="0"/>
              <a:t>Psalms 23</a:t>
            </a:r>
            <a:endParaRPr lang="en-US" altLang="en-US" sz="2800" b="1" i="1" dirty="0"/>
          </a:p>
          <a:p>
            <a:pPr>
              <a:lnSpc>
                <a:spcPct val="80000"/>
              </a:lnSpc>
              <a:buFont typeface="Wingdings" panose="05000000000000000000" pitchFamily="2" charset="2"/>
              <a:buNone/>
            </a:pPr>
            <a:r>
              <a:rPr lang="en-US" altLang="en-US" sz="2800" i="1" dirty="0"/>
              <a:t>4 … I will fear no evil: </a:t>
            </a:r>
            <a:r>
              <a:rPr lang="en-US" altLang="en-US" sz="2800" b="1" i="1" dirty="0"/>
              <a:t>COURAGE.</a:t>
            </a:r>
          </a:p>
          <a:p>
            <a:pPr>
              <a:lnSpc>
                <a:spcPct val="90000"/>
              </a:lnSpc>
              <a:buNone/>
            </a:pPr>
            <a:r>
              <a:rPr lang="en-US" altLang="en-US" sz="2800" i="1" dirty="0"/>
              <a:t>for thou art with me; </a:t>
            </a:r>
            <a:r>
              <a:rPr lang="en-US" altLang="en-US" sz="2800" b="1" i="1" dirty="0"/>
              <a:t>COMPANIONSHIP</a:t>
            </a:r>
            <a:r>
              <a:rPr lang="en-US" altLang="en-US" sz="2800" i="1" dirty="0"/>
              <a:t> thy rod and thy staff they comfort me. </a:t>
            </a:r>
            <a:r>
              <a:rPr lang="en-US" altLang="en-US" sz="2800" b="1" i="1" dirty="0"/>
              <a:t>COMFORT</a:t>
            </a:r>
          </a:p>
          <a:p>
            <a:pPr>
              <a:lnSpc>
                <a:spcPct val="90000"/>
              </a:lnSpc>
              <a:buNone/>
            </a:pPr>
            <a:endParaRPr lang="en-US" altLang="en-US" sz="2800" b="1" i="1" dirty="0"/>
          </a:p>
          <a:p>
            <a:pPr>
              <a:lnSpc>
                <a:spcPct val="90000"/>
              </a:lnSpc>
              <a:buNone/>
            </a:pPr>
            <a:r>
              <a:rPr lang="en-US" altLang="en-US" sz="2800" i="1" dirty="0"/>
              <a:t>5 Thou preparest a table before me in the presence of mine enemies: </a:t>
            </a:r>
            <a:r>
              <a:rPr lang="en-US" altLang="en-US" sz="2800" b="1" i="1" dirty="0"/>
              <a:t>PROVIDENCE</a:t>
            </a:r>
            <a:r>
              <a:rPr lang="en-US" altLang="en-US" sz="2800" i="1" dirty="0"/>
              <a:t> thou </a:t>
            </a:r>
            <a:r>
              <a:rPr lang="en-US" altLang="en-US" sz="2800" i="1" dirty="0" err="1"/>
              <a:t>anointest</a:t>
            </a:r>
            <a:r>
              <a:rPr lang="en-US" altLang="en-US" sz="2800" i="1" dirty="0"/>
              <a:t> my head with oil; </a:t>
            </a:r>
            <a:r>
              <a:rPr lang="en-US" altLang="en-US" sz="2800" b="1" i="1" dirty="0"/>
              <a:t>FAVOR</a:t>
            </a:r>
            <a:r>
              <a:rPr lang="en-US" altLang="en-US" sz="2800" i="1" dirty="0"/>
              <a:t> my cup </a:t>
            </a:r>
            <a:r>
              <a:rPr lang="en-US" altLang="en-US" sz="2800" i="1" dirty="0" err="1"/>
              <a:t>runneth</a:t>
            </a:r>
            <a:r>
              <a:rPr lang="en-US" altLang="en-US" sz="2800" i="1" dirty="0"/>
              <a:t> over. </a:t>
            </a:r>
            <a:r>
              <a:rPr lang="en-US" altLang="en-US" sz="2800" b="1" i="1" dirty="0"/>
              <a:t>JOY</a:t>
            </a:r>
          </a:p>
          <a:p>
            <a:pPr>
              <a:lnSpc>
                <a:spcPct val="90000"/>
              </a:lnSpc>
              <a:buNone/>
            </a:pPr>
            <a:endParaRPr lang="en-US" altLang="en-US" sz="2800" b="1" i="1" dirty="0"/>
          </a:p>
          <a:p>
            <a:pPr>
              <a:lnSpc>
                <a:spcPct val="90000"/>
              </a:lnSpc>
              <a:buNone/>
            </a:pPr>
            <a:r>
              <a:rPr lang="en-US" altLang="en-US" sz="2800" i="1" dirty="0"/>
              <a:t>6 Surely goodness and mercy shall follow me all the days of my life: </a:t>
            </a:r>
            <a:r>
              <a:rPr lang="en-US" altLang="en-US" sz="2800" b="1" i="1" dirty="0"/>
              <a:t>MERCY </a:t>
            </a:r>
            <a:r>
              <a:rPr lang="en-US" altLang="en-US" sz="2800" i="1" dirty="0"/>
              <a:t>and I will dwell in the house of the LORD for ever. </a:t>
            </a:r>
            <a:r>
              <a:rPr lang="en-US" altLang="en-US" sz="2800" b="1" i="1" dirty="0"/>
              <a:t>IMMORTALITY</a:t>
            </a:r>
          </a:p>
        </p:txBody>
      </p:sp>
      <p:sp>
        <p:nvSpPr>
          <p:cNvPr id="2" name="Slide Number Placeholder 1">
            <a:extLst>
              <a:ext uri="{FF2B5EF4-FFF2-40B4-BE49-F238E27FC236}">
                <a16:creationId xmlns:a16="http://schemas.microsoft.com/office/drawing/2014/main" id="{296CEC9E-87DA-48E8-BB56-76BFF695800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6A6C41-FAF8-4D66-8866-A2581484F097}"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4323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936B9AC-20F1-4C05-A457-5F68CAE85D33}"/>
              </a:ext>
            </a:extLst>
          </p:cNvPr>
          <p:cNvSpPr>
            <a:spLocks noGrp="1" noChangeArrowheads="1"/>
          </p:cNvSpPr>
          <p:nvPr>
            <p:ph type="title"/>
          </p:nvPr>
        </p:nvSpPr>
        <p:spPr>
          <a:xfrm>
            <a:off x="424211" y="704744"/>
            <a:ext cx="8326814" cy="646331"/>
          </a:xfrm>
        </p:spPr>
        <p:txBody>
          <a:bodyPr wrap="square">
            <a:spAutoFit/>
          </a:bodyPr>
          <a:lstStyle/>
          <a:p>
            <a:pPr algn="l"/>
            <a:r>
              <a:rPr lang="en-US" altLang="en-US" sz="4000" b="1" u="sng" dirty="0">
                <a:effectLst/>
              </a:rPr>
              <a:t>Companionship</a:t>
            </a:r>
            <a:r>
              <a:rPr lang="en-US" altLang="en-US" sz="4000" dirty="0">
                <a:effectLst/>
              </a:rPr>
              <a:t> – </a:t>
            </a:r>
            <a:r>
              <a:rPr lang="en-US" altLang="en-US" sz="4000" i="1" dirty="0">
                <a:effectLst/>
              </a:rPr>
              <a:t>“</a:t>
            </a:r>
            <a:r>
              <a:rPr lang="en-US" altLang="en-US" sz="4000" b="1" i="1" dirty="0">
                <a:effectLst/>
              </a:rPr>
              <a:t>For thou art with me</a:t>
            </a:r>
            <a:r>
              <a:rPr lang="en-US" altLang="en-US" sz="4000" i="1" dirty="0">
                <a:effectLst/>
              </a:rPr>
              <a:t>”</a:t>
            </a:r>
          </a:p>
        </p:txBody>
      </p:sp>
      <p:sp>
        <p:nvSpPr>
          <p:cNvPr id="14339" name="Rectangle 3">
            <a:extLst>
              <a:ext uri="{FF2B5EF4-FFF2-40B4-BE49-F238E27FC236}">
                <a16:creationId xmlns:a16="http://schemas.microsoft.com/office/drawing/2014/main" id="{F3ED409C-0D32-4193-8B26-F5F5DE838D48}"/>
              </a:ext>
            </a:extLst>
          </p:cNvPr>
          <p:cNvSpPr>
            <a:spLocks noGrp="1" noChangeArrowheads="1"/>
          </p:cNvSpPr>
          <p:nvPr>
            <p:ph idx="1"/>
          </p:nvPr>
        </p:nvSpPr>
        <p:spPr>
          <a:xfrm>
            <a:off x="163395" y="1676400"/>
            <a:ext cx="8839200" cy="4189224"/>
          </a:xfrm>
        </p:spPr>
        <p:txBody>
          <a:bodyPr>
            <a:spAutoFit/>
          </a:bodyPr>
          <a:lstStyle/>
          <a:p>
            <a:pPr>
              <a:lnSpc>
                <a:spcPct val="80000"/>
              </a:lnSpc>
              <a:buFont typeface="Wingdings" panose="05000000000000000000" pitchFamily="2" charset="2"/>
              <a:buNone/>
            </a:pPr>
            <a:r>
              <a:rPr lang="en-US" altLang="en-US" b="1" dirty="0"/>
              <a:t>How can we have Him as our companion?</a:t>
            </a:r>
          </a:p>
          <a:p>
            <a:pPr>
              <a:lnSpc>
                <a:spcPct val="80000"/>
              </a:lnSpc>
            </a:pPr>
            <a:r>
              <a:rPr lang="en-US" altLang="en-US" dirty="0"/>
              <a:t>We must come to where God is. </a:t>
            </a:r>
            <a:r>
              <a:rPr lang="en-US" altLang="en-US" b="1" dirty="0"/>
              <a:t>1 Timothy 6:15-16</a:t>
            </a:r>
          </a:p>
          <a:p>
            <a:pPr>
              <a:lnSpc>
                <a:spcPct val="80000"/>
              </a:lnSpc>
            </a:pPr>
            <a:r>
              <a:rPr lang="en-US" altLang="en-US" dirty="0"/>
              <a:t>We must come to walk where He dwells. </a:t>
            </a:r>
            <a:r>
              <a:rPr lang="en-US" altLang="en-US" b="1" dirty="0"/>
              <a:t>1 John 1:5-7</a:t>
            </a:r>
          </a:p>
          <a:p>
            <a:pPr>
              <a:lnSpc>
                <a:spcPct val="80000"/>
              </a:lnSpc>
            </a:pPr>
            <a:r>
              <a:rPr lang="en-US" altLang="en-US" dirty="0"/>
              <a:t>We must keep His commandments. </a:t>
            </a:r>
            <a:r>
              <a:rPr lang="en-US" altLang="en-US" b="1" dirty="0"/>
              <a:t>1 John 2:3-5; 3:24; James 4:8</a:t>
            </a:r>
          </a:p>
          <a:p>
            <a:pPr>
              <a:lnSpc>
                <a:spcPct val="80000"/>
              </a:lnSpc>
              <a:buFont typeface="Wingdings" panose="05000000000000000000" pitchFamily="2" charset="2"/>
              <a:buNone/>
            </a:pPr>
            <a:endParaRPr lang="en-US" altLang="en-US" b="1" dirty="0"/>
          </a:p>
          <a:p>
            <a:pPr>
              <a:lnSpc>
                <a:spcPct val="80000"/>
              </a:lnSpc>
            </a:pPr>
            <a:r>
              <a:rPr lang="en-US" altLang="en-US" b="1" dirty="0"/>
              <a:t>cf. 2 Chronicles 15:2</a:t>
            </a:r>
            <a:r>
              <a:rPr lang="en-US" altLang="en-US" dirty="0"/>
              <a:t>, </a:t>
            </a:r>
            <a:r>
              <a:rPr lang="en-US" altLang="en-US" i="1" dirty="0"/>
              <a:t>“… </a:t>
            </a:r>
            <a:r>
              <a:rPr lang="en-US" altLang="en-US" b="1" i="1" dirty="0"/>
              <a:t>Jehovah is with you, while ye are with him; and if ye seek him, he will be found of you; </a:t>
            </a:r>
            <a:r>
              <a:rPr lang="en-US" altLang="en-US" b="1" i="1" u="sng" dirty="0"/>
              <a:t>but if ye forsake him, he will forsake you</a:t>
            </a:r>
            <a:r>
              <a:rPr lang="en-US" altLang="en-US" i="1" dirty="0"/>
              <a:t>.”</a:t>
            </a:r>
            <a:r>
              <a:rPr lang="en-US" altLang="en-US" b="1" dirty="0"/>
              <a:t> </a:t>
            </a:r>
            <a:br>
              <a:rPr lang="en-US" altLang="en-US" b="1" dirty="0"/>
            </a:br>
            <a:r>
              <a:rPr lang="en-US" altLang="en-US" b="1" dirty="0"/>
              <a:t>NOTE: Deuteronomy 1:41-42</a:t>
            </a:r>
          </a:p>
        </p:txBody>
      </p:sp>
      <p:sp>
        <p:nvSpPr>
          <p:cNvPr id="2" name="Slide Number Placeholder 1">
            <a:extLst>
              <a:ext uri="{FF2B5EF4-FFF2-40B4-BE49-F238E27FC236}">
                <a16:creationId xmlns:a16="http://schemas.microsoft.com/office/drawing/2014/main" id="{B5A9F879-3D51-4164-BACB-D38247E15CA2}"/>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6A6C41-FAF8-4D66-8866-A2581484F097}"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diamond(in)">
                                      <p:cBhvr>
                                        <p:cTn id="7" dur="1000"/>
                                        <p:tgtEl>
                                          <p:spTgt spid="1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diamond(in)">
                                      <p:cBhvr>
                                        <p:cTn id="12" dur="1000"/>
                                        <p:tgtEl>
                                          <p:spTgt spid="143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diamond(in)">
                                      <p:cBhvr>
                                        <p:cTn id="17" dur="1000"/>
                                        <p:tgtEl>
                                          <p:spTgt spid="143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4339">
                                            <p:txEl>
                                              <p:pRg st="3" end="3"/>
                                            </p:txEl>
                                          </p:spTgt>
                                        </p:tgtEl>
                                        <p:attrNameLst>
                                          <p:attrName>style.visibility</p:attrName>
                                        </p:attrNameLst>
                                      </p:cBhvr>
                                      <p:to>
                                        <p:strVal val="visible"/>
                                      </p:to>
                                    </p:set>
                                    <p:animEffect transition="in" filter="diamond(in)">
                                      <p:cBhvr>
                                        <p:cTn id="22" dur="1000"/>
                                        <p:tgtEl>
                                          <p:spTgt spid="143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animEffect transition="in" filter="diamond(in)">
                                      <p:cBhvr>
                                        <p:cTn id="27" dur="1000"/>
                                        <p:tgtEl>
                                          <p:spTgt spid="14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a:extLst>
              <a:ext uri="{FF2B5EF4-FFF2-40B4-BE49-F238E27FC236}">
                <a16:creationId xmlns:a16="http://schemas.microsoft.com/office/drawing/2014/main" id="{D77B7D98-2568-47E3-913F-B2D33AC49F25}"/>
              </a:ext>
            </a:extLst>
          </p:cNvPr>
          <p:cNvSpPr>
            <a:spLocks noGrp="1" noChangeArrowheads="1"/>
          </p:cNvSpPr>
          <p:nvPr>
            <p:ph idx="1"/>
          </p:nvPr>
        </p:nvSpPr>
        <p:spPr>
          <a:xfrm>
            <a:off x="226243" y="1618172"/>
            <a:ext cx="8691519" cy="4893647"/>
          </a:xfrm>
        </p:spPr>
        <p:txBody>
          <a:bodyPr wrap="square">
            <a:spAutoFit/>
          </a:bodyPr>
          <a:lstStyle/>
          <a:p>
            <a:pPr>
              <a:lnSpc>
                <a:spcPct val="100000"/>
              </a:lnSpc>
              <a:spcBef>
                <a:spcPts val="0"/>
              </a:spcBef>
              <a:buFont typeface="Wingdings" panose="05000000000000000000" pitchFamily="2" charset="2"/>
              <a:buNone/>
            </a:pPr>
            <a:r>
              <a:rPr lang="en-US" altLang="en-US" sz="2400" b="1" dirty="0"/>
              <a:t>How can we have Him as our companion? Matthew 28:20</a:t>
            </a:r>
          </a:p>
          <a:p>
            <a:pPr lvl="1">
              <a:lnSpc>
                <a:spcPct val="100000"/>
              </a:lnSpc>
              <a:spcBef>
                <a:spcPts val="0"/>
              </a:spcBef>
            </a:pPr>
            <a:r>
              <a:rPr lang="en-US" altLang="en-US" dirty="0"/>
              <a:t>God is our faithful companion. </a:t>
            </a:r>
            <a:r>
              <a:rPr lang="en-US" altLang="en-US" b="1" dirty="0"/>
              <a:t>Hebrews 13:5-6</a:t>
            </a:r>
          </a:p>
          <a:p>
            <a:pPr lvl="1">
              <a:lnSpc>
                <a:spcPct val="100000"/>
              </a:lnSpc>
              <a:spcBef>
                <a:spcPts val="0"/>
              </a:spcBef>
            </a:pPr>
            <a:r>
              <a:rPr lang="en-US" altLang="en-US" dirty="0"/>
              <a:t>Cast your burden on Him. </a:t>
            </a:r>
            <a:r>
              <a:rPr lang="en-US" altLang="en-US" b="1" dirty="0"/>
              <a:t>Psalms 55:22 (1 Peter 5:6-7)</a:t>
            </a:r>
          </a:p>
          <a:p>
            <a:pPr lvl="1">
              <a:lnSpc>
                <a:spcPct val="100000"/>
              </a:lnSpc>
              <a:spcBef>
                <a:spcPts val="0"/>
              </a:spcBef>
            </a:pPr>
            <a:r>
              <a:rPr lang="en-US" altLang="en-US" b="1" dirty="0"/>
              <a:t>Note: Isaiah 43:1-2; Isaiah 9:2; Job 38:16-18</a:t>
            </a:r>
          </a:p>
          <a:p>
            <a:pPr>
              <a:lnSpc>
                <a:spcPct val="100000"/>
              </a:lnSpc>
              <a:spcBef>
                <a:spcPts val="0"/>
              </a:spcBef>
              <a:buFont typeface="Wingdings" panose="05000000000000000000" pitchFamily="2" charset="2"/>
              <a:buNone/>
            </a:pPr>
            <a:endParaRPr lang="en-US" altLang="en-US" sz="2400" b="1" dirty="0"/>
          </a:p>
          <a:p>
            <a:pPr>
              <a:lnSpc>
                <a:spcPct val="100000"/>
              </a:lnSpc>
              <a:spcBef>
                <a:spcPts val="0"/>
              </a:spcBef>
            </a:pPr>
            <a:r>
              <a:rPr lang="en-US" altLang="en-US" sz="2400" dirty="0"/>
              <a:t>Must be careful not to go beyond God’s word or encourage those who do. </a:t>
            </a:r>
            <a:r>
              <a:rPr lang="en-US" altLang="en-US" sz="2400" b="1" dirty="0"/>
              <a:t>cf. Deuteronomy 1:41ff,</a:t>
            </a:r>
            <a:r>
              <a:rPr lang="en-US" altLang="en-US" sz="2400" b="1" i="1" dirty="0"/>
              <a:t> “for I am not among you.”</a:t>
            </a:r>
            <a:endParaRPr lang="en-US" altLang="en-US" sz="2400" b="1" dirty="0"/>
          </a:p>
          <a:p>
            <a:pPr>
              <a:lnSpc>
                <a:spcPct val="100000"/>
              </a:lnSpc>
              <a:spcBef>
                <a:spcPts val="0"/>
              </a:spcBef>
              <a:buFont typeface="Wingdings" panose="05000000000000000000" pitchFamily="2" charset="2"/>
              <a:buNone/>
            </a:pPr>
            <a:endParaRPr lang="en-US" altLang="en-US" sz="2400" dirty="0"/>
          </a:p>
          <a:p>
            <a:pPr>
              <a:lnSpc>
                <a:spcPct val="100000"/>
              </a:lnSpc>
              <a:spcBef>
                <a:spcPts val="0"/>
              </a:spcBef>
              <a:buFont typeface="Wingdings" panose="05000000000000000000" pitchFamily="2" charset="2"/>
              <a:buNone/>
            </a:pPr>
            <a:r>
              <a:rPr lang="en-US" altLang="en-US" sz="2400" b="1" dirty="0"/>
              <a:t>2 John 9-10</a:t>
            </a:r>
            <a:r>
              <a:rPr lang="en-US" altLang="en-US" sz="2400" dirty="0"/>
              <a:t>, </a:t>
            </a:r>
            <a:r>
              <a:rPr lang="en-US" altLang="en-US" sz="2400" i="1" dirty="0"/>
              <a:t>“Whosoever goeth onward and abideth not in the teaching of Christ, </a:t>
            </a:r>
            <a:r>
              <a:rPr lang="en-US" altLang="en-US" sz="2400" i="1" u="sng" dirty="0"/>
              <a:t>hath not God</a:t>
            </a:r>
            <a:r>
              <a:rPr lang="en-US" altLang="en-US" sz="2400" i="1" dirty="0"/>
              <a:t>: he that abideth in the teaching, the same hath both the Father and the Son. If any one cometh unto you, and bringeth not this teaching, receive him not into (your) house, and give him no greeting.”</a:t>
            </a:r>
          </a:p>
        </p:txBody>
      </p:sp>
      <p:sp>
        <p:nvSpPr>
          <p:cNvPr id="2" name="Slide Number Placeholder 1">
            <a:extLst>
              <a:ext uri="{FF2B5EF4-FFF2-40B4-BE49-F238E27FC236}">
                <a16:creationId xmlns:a16="http://schemas.microsoft.com/office/drawing/2014/main" id="{A05955E3-B213-415D-868B-77DBF88C6DD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6A6C41-FAF8-4D66-8866-A2581484F097}"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DF9ECD99-9D9D-4340-A605-5BB3AF13068B}"/>
              </a:ext>
            </a:extLst>
          </p:cNvPr>
          <p:cNvSpPr>
            <a:spLocks noGrp="1" noChangeArrowheads="1"/>
          </p:cNvSpPr>
          <p:nvPr>
            <p:ph type="title"/>
          </p:nvPr>
        </p:nvSpPr>
        <p:spPr>
          <a:xfrm>
            <a:off x="424211" y="704744"/>
            <a:ext cx="8326814" cy="646331"/>
          </a:xfrm>
        </p:spPr>
        <p:txBody>
          <a:bodyPr wrap="square">
            <a:spAutoFit/>
          </a:bodyPr>
          <a:lstStyle/>
          <a:p>
            <a:pPr algn="l"/>
            <a:r>
              <a:rPr lang="en-US" altLang="en-US" sz="4000" b="1" u="sng" dirty="0">
                <a:effectLst/>
              </a:rPr>
              <a:t>Companionship</a:t>
            </a:r>
            <a:r>
              <a:rPr lang="en-US" altLang="en-US" sz="4000" dirty="0">
                <a:effectLst/>
              </a:rPr>
              <a:t> – </a:t>
            </a:r>
            <a:r>
              <a:rPr lang="en-US" altLang="en-US" sz="4000" i="1" dirty="0">
                <a:effectLst/>
              </a:rPr>
              <a:t>“</a:t>
            </a:r>
            <a:r>
              <a:rPr lang="en-US" altLang="en-US" sz="4000" b="1" i="1" dirty="0">
                <a:effectLst/>
              </a:rPr>
              <a:t>For thou art with me</a:t>
            </a:r>
            <a:r>
              <a:rPr lang="en-US" altLang="en-US" sz="4000" i="1" dirty="0">
                <a:effectLst/>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diamond(in)">
                                      <p:cBhvr>
                                        <p:cTn id="7" dur="1000"/>
                                        <p:tgtEl>
                                          <p:spTgt spid="25603">
                                            <p:txEl>
                                              <p:pRg st="0" end="0"/>
                                            </p:txEl>
                                          </p:spTgt>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25603">
                                            <p:txEl>
                                              <p:pRg st="1" end="1"/>
                                            </p:txEl>
                                          </p:spTgt>
                                        </p:tgtEl>
                                        <p:attrNameLst>
                                          <p:attrName>style.visibility</p:attrName>
                                        </p:attrNameLst>
                                      </p:cBhvr>
                                      <p:to>
                                        <p:strVal val="visible"/>
                                      </p:to>
                                    </p:set>
                                    <p:animEffect transition="in" filter="diamond(in)">
                                      <p:cBhvr>
                                        <p:cTn id="10" dur="1000"/>
                                        <p:tgtEl>
                                          <p:spTgt spid="25603">
                                            <p:txEl>
                                              <p:pRg st="1" end="1"/>
                                            </p:txEl>
                                          </p:spTgt>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25603">
                                            <p:txEl>
                                              <p:pRg st="2" end="2"/>
                                            </p:txEl>
                                          </p:spTgt>
                                        </p:tgtEl>
                                        <p:attrNameLst>
                                          <p:attrName>style.visibility</p:attrName>
                                        </p:attrNameLst>
                                      </p:cBhvr>
                                      <p:to>
                                        <p:strVal val="visible"/>
                                      </p:to>
                                    </p:set>
                                    <p:animEffect transition="in" filter="diamond(in)">
                                      <p:cBhvr>
                                        <p:cTn id="13" dur="1000"/>
                                        <p:tgtEl>
                                          <p:spTgt spid="25603">
                                            <p:txEl>
                                              <p:pRg st="2" end="2"/>
                                            </p:txEl>
                                          </p:spTgt>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25603">
                                            <p:txEl>
                                              <p:pRg st="3" end="3"/>
                                            </p:txEl>
                                          </p:spTgt>
                                        </p:tgtEl>
                                        <p:attrNameLst>
                                          <p:attrName>style.visibility</p:attrName>
                                        </p:attrNameLst>
                                      </p:cBhvr>
                                      <p:to>
                                        <p:strVal val="visible"/>
                                      </p:to>
                                    </p:set>
                                    <p:animEffect transition="in" filter="diamond(in)">
                                      <p:cBhvr>
                                        <p:cTn id="16" dur="1000"/>
                                        <p:tgtEl>
                                          <p:spTgt spid="25603">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25603">
                                            <p:txEl>
                                              <p:pRg st="5" end="5"/>
                                            </p:txEl>
                                          </p:spTgt>
                                        </p:tgtEl>
                                        <p:attrNameLst>
                                          <p:attrName>style.visibility</p:attrName>
                                        </p:attrNameLst>
                                      </p:cBhvr>
                                      <p:to>
                                        <p:strVal val="visible"/>
                                      </p:to>
                                    </p:set>
                                    <p:animEffect transition="in" filter="diamond(in)">
                                      <p:cBhvr>
                                        <p:cTn id="21" dur="1000"/>
                                        <p:tgtEl>
                                          <p:spTgt spid="25603">
                                            <p:txEl>
                                              <p:pRg st="5" end="5"/>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25603">
                                            <p:txEl>
                                              <p:pRg st="7" end="7"/>
                                            </p:txEl>
                                          </p:spTgt>
                                        </p:tgtEl>
                                        <p:attrNameLst>
                                          <p:attrName>style.visibility</p:attrName>
                                        </p:attrNameLst>
                                      </p:cBhvr>
                                      <p:to>
                                        <p:strVal val="visible"/>
                                      </p:to>
                                    </p:set>
                                    <p:animEffect transition="in" filter="diamond(in)">
                                      <p:cBhvr>
                                        <p:cTn id="26" dur="1000"/>
                                        <p:tgtEl>
                                          <p:spTgt spid="2560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105F5982-CFD0-4810-8183-EBBD690F3D32}"/>
              </a:ext>
            </a:extLst>
          </p:cNvPr>
          <p:cNvSpPr>
            <a:spLocks noGrp="1" noChangeArrowheads="1"/>
          </p:cNvSpPr>
          <p:nvPr>
            <p:ph type="title"/>
          </p:nvPr>
        </p:nvSpPr>
        <p:spPr>
          <a:xfrm>
            <a:off x="628650" y="427745"/>
            <a:ext cx="7886700" cy="1200329"/>
          </a:xfrm>
        </p:spPr>
        <p:txBody>
          <a:bodyPr>
            <a:spAutoFit/>
          </a:bodyPr>
          <a:lstStyle/>
          <a:p>
            <a:pPr algn="l"/>
            <a:r>
              <a:rPr lang="en-US" altLang="en-US" sz="4000" b="1" u="sng" dirty="0">
                <a:effectLst/>
              </a:rPr>
              <a:t>Comfort</a:t>
            </a:r>
            <a:r>
              <a:rPr lang="en-US" altLang="en-US" sz="4000" dirty="0">
                <a:effectLst/>
              </a:rPr>
              <a:t> – </a:t>
            </a:r>
            <a:r>
              <a:rPr lang="en-US" altLang="en-US" sz="4000" i="1" dirty="0">
                <a:effectLst/>
              </a:rPr>
              <a:t>“</a:t>
            </a:r>
            <a:r>
              <a:rPr lang="en-US" altLang="en-US" sz="4000" b="1" i="1" dirty="0">
                <a:effectLst/>
              </a:rPr>
              <a:t>Thy rod and thy staff they comfort me</a:t>
            </a:r>
            <a:r>
              <a:rPr lang="en-US" altLang="en-US" sz="4000" i="1" dirty="0">
                <a:effectLst/>
              </a:rPr>
              <a:t>”</a:t>
            </a:r>
          </a:p>
        </p:txBody>
      </p:sp>
      <p:sp>
        <p:nvSpPr>
          <p:cNvPr id="15363" name="Rectangle 3">
            <a:extLst>
              <a:ext uri="{FF2B5EF4-FFF2-40B4-BE49-F238E27FC236}">
                <a16:creationId xmlns:a16="http://schemas.microsoft.com/office/drawing/2014/main" id="{7A5A7996-AE68-45D8-BEED-EC9644EE1EA7}"/>
              </a:ext>
            </a:extLst>
          </p:cNvPr>
          <p:cNvSpPr>
            <a:spLocks noGrp="1" noChangeArrowheads="1"/>
          </p:cNvSpPr>
          <p:nvPr>
            <p:ph idx="1"/>
          </p:nvPr>
        </p:nvSpPr>
        <p:spPr>
          <a:xfrm>
            <a:off x="134330" y="1981200"/>
            <a:ext cx="8915400" cy="3451201"/>
          </a:xfrm>
        </p:spPr>
        <p:txBody>
          <a:bodyPr>
            <a:spAutoFit/>
          </a:bodyPr>
          <a:lstStyle/>
          <a:p>
            <a:r>
              <a:rPr lang="en-US" altLang="en-US" dirty="0"/>
              <a:t>God would use His rod to punish His enemies.</a:t>
            </a:r>
            <a:br>
              <a:rPr lang="en-US" altLang="en-US" dirty="0"/>
            </a:br>
            <a:r>
              <a:rPr lang="en-US" altLang="en-US" b="1" dirty="0"/>
              <a:t>Psalms 9:16; Proverbs 13:24; Isaiah 10:5ff</a:t>
            </a:r>
            <a:br>
              <a:rPr lang="en-US" altLang="en-US" b="1" dirty="0"/>
            </a:br>
            <a:r>
              <a:rPr lang="en-US" altLang="en-US" i="1" dirty="0"/>
              <a:t>“The rod and correction give wisdom”</a:t>
            </a:r>
            <a:r>
              <a:rPr lang="en-US" altLang="en-US" dirty="0"/>
              <a:t> </a:t>
            </a:r>
            <a:r>
              <a:rPr lang="en-US" altLang="en-US" b="1" dirty="0"/>
              <a:t>(Proverbs. 29:15)</a:t>
            </a:r>
          </a:p>
          <a:p>
            <a:r>
              <a:rPr lang="en-US" altLang="en-US" dirty="0"/>
              <a:t>The rod guides those who have gone astray back into the right path. </a:t>
            </a:r>
            <a:r>
              <a:rPr lang="en-US" altLang="en-US" b="1" dirty="0"/>
              <a:t>Psalms 89:30, 32</a:t>
            </a:r>
          </a:p>
          <a:p>
            <a:r>
              <a:rPr lang="en-US" altLang="en-US" dirty="0"/>
              <a:t>His staff leads to a place of comfort for His followers.</a:t>
            </a:r>
            <a:br>
              <a:rPr lang="en-US" altLang="en-US" dirty="0"/>
            </a:br>
            <a:r>
              <a:rPr lang="en-US" altLang="en-US" b="1" dirty="0"/>
              <a:t>cf. 1 Corinthians 10:13; 1 Thessalonians 4:13-18; Revelation 14:13</a:t>
            </a:r>
          </a:p>
        </p:txBody>
      </p:sp>
      <p:sp>
        <p:nvSpPr>
          <p:cNvPr id="2" name="Slide Number Placeholder 1">
            <a:extLst>
              <a:ext uri="{FF2B5EF4-FFF2-40B4-BE49-F238E27FC236}">
                <a16:creationId xmlns:a16="http://schemas.microsoft.com/office/drawing/2014/main" id="{097B71CE-8F3B-4FA9-B8A5-88A8E0693AC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6A6C41-FAF8-4D66-8866-A2581484F097}" type="slidenum">
              <a:rPr kumimoji="0" lang="en-US" altLang="en-US" sz="1200" b="0" i="0" u="none" strike="noStrike" kern="1200" cap="none" spc="0" normalizeH="0" baseline="0" noProof="0" smtClean="0">
                <a:ln>
                  <a:noFill/>
                </a:ln>
                <a:solidFill>
                  <a:prstClr val="white">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en-US" sz="120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diamond(in)">
                                      <p:cBhvr>
                                        <p:cTn id="7" dur="10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diamond(in)">
                                      <p:cBhvr>
                                        <p:cTn id="12" dur="1000"/>
                                        <p:tgtEl>
                                          <p:spTgt spid="153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diamond(in)">
                                      <p:cBhvr>
                                        <p:cTn id="17" dur="1000"/>
                                        <p:tgtEl>
                                          <p:spTgt spid="153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theme/theme1.xml><?xml version="1.0" encoding="utf-8"?>
<a:theme xmlns:a="http://schemas.openxmlformats.org/drawingml/2006/main" name="Theme4">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4" id="{99C12949-1A7A-49A1-BD6C-17D23740E918}" vid="{F4747419-8DBD-46FB-8F69-DCE54C9EDB1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TotalTime>
  <Words>516</Words>
  <Application>Microsoft Office PowerPoint</Application>
  <PresentationFormat>On-screen Show (4:3)</PresentationFormat>
  <Paragraphs>42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Wingdings</vt:lpstr>
      <vt:lpstr>Theme4</vt:lpstr>
      <vt:lpstr>The 23rd Psalm  Psalms of Guidance May 1, 2022</vt:lpstr>
      <vt:lpstr>PowerPoint Presentation</vt:lpstr>
      <vt:lpstr>PowerPoint Presentation</vt:lpstr>
      <vt:lpstr>Companionship – “For thou art with me”</vt:lpstr>
      <vt:lpstr>Companionship – “For thou art with me”</vt:lpstr>
      <vt:lpstr>Comfort – “Thy rod and thy staff they comfort 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23rd Psalm  Psalms of Guidance May 1, 2022</dc:title>
  <dc:creator>mgalloway2715@gmail.com</dc:creator>
  <cp:lastModifiedBy>Richard Lidh</cp:lastModifiedBy>
  <cp:revision>11</cp:revision>
  <cp:lastPrinted>2022-05-02T03:15:54Z</cp:lastPrinted>
  <dcterms:created xsi:type="dcterms:W3CDTF">2022-05-01T13:06:08Z</dcterms:created>
  <dcterms:modified xsi:type="dcterms:W3CDTF">2022-05-02T03:16:20Z</dcterms:modified>
</cp:coreProperties>
</file>